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5" r:id="rId10"/>
    <p:sldId id="306" r:id="rId11"/>
    <p:sldId id="307" r:id="rId12"/>
    <p:sldId id="308" r:id="rId13"/>
    <p:sldId id="309" r:id="rId14"/>
    <p:sldId id="310" r:id="rId15"/>
    <p:sldId id="281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3" r:id="rId34"/>
    <p:sldId id="298" r:id="rId35"/>
    <p:sldId id="273" r:id="rId36"/>
    <p:sldId id="318" r:id="rId37"/>
    <p:sldId id="274" r:id="rId38"/>
    <p:sldId id="299" r:id="rId39"/>
    <p:sldId id="276" r:id="rId40"/>
    <p:sldId id="266" r:id="rId41"/>
    <p:sldId id="267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7" d="100"/>
          <a:sy n="87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BD34457-8C28-4B6F-A14C-B37A22A25516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9F0CEFC-9770-40C3-AC80-8DE46FA3F4E9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26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30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32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1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8516CAB-6391-41AD-A513-BB06192992A9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7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813A5D3-4C87-457C-82DD-61E28F1CE6B2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85F8D36-217E-4D71-B306-25A586D9D32E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3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15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628976" y="2061882"/>
            <a:ext cx="8134024" cy="4459941"/>
          </a:xfrm>
        </p:spPr>
        <p:txBody>
          <a:bodyPr/>
          <a:lstStyle/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Identifying Mission Objectives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Identifying Mission Constraints, Restraints, and Options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Flight Preparation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 Contingency Plans 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Advise crew of what to </a:t>
            </a:r>
            <a:r>
              <a:rPr lang="en-US" altLang="en-US" sz="2471" dirty="0" err="1">
                <a:ea typeface="ＭＳ Ｐゴシック" panose="020B0600070205080204" pitchFamily="34" charset="-128"/>
              </a:rPr>
              <a:t>ecpect</a:t>
            </a:r>
            <a:endParaRPr lang="en-US" altLang="en-US" sz="247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Briefing</a:t>
            </a:r>
          </a:p>
          <a:p>
            <a:pPr marL="0" indent="0" eaLnBrk="1" hangingPunct="1">
              <a:buNone/>
            </a:pPr>
            <a:endParaRPr lang="en-US" altLang="en-US" sz="247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471" dirty="0">
              <a:ea typeface="ＭＳ Ｐゴシック" panose="020B0600070205080204" pitchFamily="34" charset="-128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Pre-Mission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52146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Planned and practiced in advance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Professional/Organized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Focused/On-track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Assigns responsibilities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Interactive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Complete/Thorough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Allows time for questions and clarifications of ambiguities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 Brief Traits</a:t>
            </a:r>
          </a:p>
        </p:txBody>
      </p:sp>
    </p:spTree>
    <p:extLst>
      <p:ext uri="{BB962C8B-B14F-4D97-AF65-F5344CB8AC3E}">
        <p14:creationId xmlns:p14="http://schemas.microsoft.com/office/powerpoint/2010/main" val="75545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Critiques and updates existing plans</a:t>
            </a:r>
          </a:p>
          <a:p>
            <a:r>
              <a:rPr lang="en-US" altLang="en-US" dirty="0"/>
              <a:t>Evaluates results of previous decisions</a:t>
            </a:r>
          </a:p>
          <a:p>
            <a:r>
              <a:rPr lang="en-US" altLang="en-US" dirty="0"/>
              <a:t>Informs the crew of changes to flight concept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In-Flight 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275421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Critiques entire mission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Determines areas for future improvement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Interactive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Timely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Honest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Organized/community accepted outline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Post-Mission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0277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7454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944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5067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14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4137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241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5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30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31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</a:t>
            </a:r>
            <a:r>
              <a:rPr lang="en-US" altLang="en-US" sz="2800" b="1" dirty="0">
                <a:latin typeface="+mj-lt"/>
              </a:rPr>
              <a:t>mission analysis</a:t>
            </a:r>
            <a:r>
              <a:rPr lang="en-US" altLang="en-US" sz="2800" dirty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753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MA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Mission analysis is a crew effort – how well you coordinate actions can make a difference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Each stage of mission analysis has an impact on the overall mission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Failure to develop a good plan, or to revise a plan when the situation changes, can result in a failed mission or a mishap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 dirty="0"/>
          </a:p>
          <a:p>
            <a:pPr algn="ctr">
              <a:buFontTx/>
              <a:buNone/>
            </a:pPr>
            <a:r>
              <a:rPr lang="en-US" altLang="en-US" sz="4400" dirty="0"/>
              <a:t>MISSION ANALYSIS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/>
              <a:t>The ability to develop short term, long term, and contingency plans and to coordinate, allocate, and monitor crew and resources.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/>
              <a:t>Effective planning leads to less uncertainty, increases mission effectiveness, and enhances safety.</a:t>
            </a:r>
          </a:p>
          <a:p>
            <a:pPr algn="ctr">
              <a:buFontTx/>
              <a:buNone/>
            </a:pPr>
            <a:endParaRPr lang="en-US" altLang="en-US" sz="4400" dirty="0"/>
          </a:p>
          <a:p>
            <a:pPr algn="ctr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5448" y="228320"/>
            <a:ext cx="6433578" cy="8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971" b="1" kern="0" dirty="0">
                <a:ea typeface="ＭＳ Ｐゴシック" pitchFamily="34" charset="-128"/>
              </a:rPr>
              <a:t>Three Phases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Pre-mission organizing and planning</a:t>
            </a:r>
          </a:p>
          <a:p>
            <a:endParaRPr lang="en-US" altLang="en-US" dirty="0"/>
          </a:p>
          <a:p>
            <a:r>
              <a:rPr lang="en-US" altLang="en-US" dirty="0"/>
              <a:t>In-flight monitoring and updating</a:t>
            </a:r>
          </a:p>
          <a:p>
            <a:endParaRPr lang="en-US" altLang="en-US" dirty="0"/>
          </a:p>
          <a:p>
            <a:r>
              <a:rPr lang="en-US" altLang="en-US" dirty="0"/>
              <a:t>Post-mission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1185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500</TotalTime>
  <Words>1030</Words>
  <Application>Microsoft Office PowerPoint</Application>
  <PresentationFormat>On-screen Show (4:3)</PresentationFormat>
  <Paragraphs>226</Paragraphs>
  <Slides>42</Slides>
  <Notes>28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Times New Roman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PowerPoint Presentation</vt:lpstr>
      <vt:lpstr>Pre-Mission Analysis</vt:lpstr>
      <vt:lpstr>Effective Brief Traits</vt:lpstr>
      <vt:lpstr>In-Flight Mission Analysis</vt:lpstr>
      <vt:lpstr>Post-Mission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Bonner, Lisa N CIV USN COMNAVSAFECOM NOR VA (USA)</cp:lastModifiedBy>
  <cp:revision>40</cp:revision>
  <cp:lastPrinted>1999-11-30T15:29:55Z</cp:lastPrinted>
  <dcterms:created xsi:type="dcterms:W3CDTF">2003-07-31T20:12:15Z</dcterms:created>
  <dcterms:modified xsi:type="dcterms:W3CDTF">2025-04-11T10:41:31Z</dcterms:modified>
</cp:coreProperties>
</file>